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Shangsi Festival is a great time for families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to keep our old traditions alive while enjoying the nice spring weather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3378" y="1741493"/>
            <a:ext cx="20329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friends</a:t>
            </a:r>
            <a:r>
              <a:rPr lang="zh-CN" altLang="zh-CN" sz="36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1818" y="328498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考查名词复数。句意：上巳节是家庭和朋友团聚的好日子。根据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也应变为复数形式表泛指，指家庭与朋友。故填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7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162" y="927770"/>
            <a:ext cx="11558692" cy="1192257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文为一篇说明文。文章主要介绍了中国的传统节日上巳节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即农历的三月三。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39472"/>
            <a:ext cx="2664296" cy="65105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5087094" y="3951640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湖南长沙一中期中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39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Shangsi Festival, also named the Double Third Festival, is a special Chinese festival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comes on the third day of March in the Chinese lunar calendar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festival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history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5231110" y="2151710"/>
            <a:ext cx="793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/>
              <a:t>has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71834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考查动词时态和主谓一致。句意：这个节日历史悠久。根据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festival...a long history.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可知，句子描述的是客观事实，应用一般现在时，主语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是第三人称单数，谓语动词应用三单形式。故填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2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people had some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 like washing in rivers on this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wanted to make bad luck go away and have a happy life in this 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87294" y="853964"/>
            <a:ext cx="2416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meaningful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31557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考查形容词。句意：过去，人们有一些有意义的传统，比如在这一天到河里洗衣服。空格后的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为名词，设空处应填入形容词作定语，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的形容词形式为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有意义的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meaningful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620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 Shangsi Festival isn’t famous like other Chinese festivals,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national minorities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少数民族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 celebrate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Guangxi, the Zhuang people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4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songs and do bamboo dancing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12830" y="861822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but</a:t>
            </a:r>
            <a:endParaRPr lang="zh-CN" altLang="en-US" sz="1800"/>
          </a:p>
        </p:txBody>
      </p:sp>
      <p:sp>
        <p:nvSpPr>
          <p:cNvPr id="7" name="矩形 6"/>
          <p:cNvSpPr/>
          <p:nvPr/>
        </p:nvSpPr>
        <p:spPr>
          <a:xfrm>
            <a:off x="10495861" y="136687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        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768204" y="1347973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usually</a:t>
            </a:r>
            <a:endParaRPr lang="zh-CN" altLang="en-US" sz="2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6782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考查副词。句意：在广西，壮族人通常一起唱歌、跳竹竿舞。根据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songs and do bamboo dancing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可知，此处应用副词修饰动词，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应变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6804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考查连词。句意：现在，上巳节不像中国其他节日那样有名，但许多少数民族仍在庆祝这个节日。根据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the Shangsi Festival isn’t famous like other Chinese festivals...many national minorities still celebrate it.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可知，前后句为转折关系，此处应用转折连词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连接句子。故填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60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to find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and have a good coming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for the Han people, they like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hike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enjoying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and flying kites outside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04902" y="842076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their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3328953" y="1345339"/>
            <a:ext cx="10230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hiking</a:t>
            </a:r>
            <a:endParaRPr lang="zh-CN" altLang="en-US" sz="18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187912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考查代词。句意：他们希望找到自己的爱人，来年过个好年。空格后的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心爱的人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，设空处应填入形容词性物主代词，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的形容词性物主代词形式为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34566" y="3538742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考查非谓语动词。句意：而汉族人则喜欢登山、赏花和放风筝。短语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to do sth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doing sth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都可表示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喜欢做某事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...enjoying flowers and flying kites outside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并列结构中，前后应形式一致，此处应用动名词作宾语。故填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hiking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22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food is also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 part of the festival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Guangxi must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five-coloured rice and painted eggs on this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the rice is good for health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painted eggs are the symbol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69500" y="859985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596350" y="1409316"/>
            <a:ext cx="654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eat</a:t>
            </a:r>
            <a:endParaRPr lang="zh-CN" altLang="en-US" sz="1800"/>
          </a:p>
        </p:txBody>
      </p:sp>
      <p:sp>
        <p:nvSpPr>
          <p:cNvPr id="7" name="矩形 6"/>
          <p:cNvSpPr/>
          <p:nvPr/>
        </p:nvSpPr>
        <p:spPr>
          <a:xfrm>
            <a:off x="6453552" y="1948394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of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0566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考查冠词。句意：特色食物也是节日的重要组成部分。根据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...important part of the festival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可知，此处泛指一个重要的部分，此处应用不定代词修饰名词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以元音音素开头，不定冠词应用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7621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考查动词。句意：广西人在这一天必须吃五色饭和彩蛋。空格前的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为情态动词，应接动词原形。故填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1818" y="5185473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考查介词。句意：彩蛋则是爱的象征。短语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symbol of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为固定搭配，意为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的象征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4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6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124744"/>
            <a:ext cx="11521281" cy="4896544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5133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词技巧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分析句子结构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当设空处后面是名词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4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en-US" altLang="zh-CN" sz="34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设空处为名词的定语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又无提示词时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可确定设空处应填冠词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当名词或修饰名词的形容词是以辅音音素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不是辅音字母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开头的词时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 smtClean="0">
                <a:ea typeface="Times New Roman" panose="02020603050405020304" pitchFamily="18" charset="0"/>
              </a:rPr>
              <a:t>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当名词或修饰名词的形容词是以元音音素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不是元音字母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开头的词时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用不定冠词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 smtClean="0">
                <a:ea typeface="Times New Roman" panose="02020603050405020304" pitchFamily="18" charset="0"/>
              </a:rPr>
              <a:t>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定冠词</a:t>
            </a: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表示特指或常见短语、句式搭配。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756212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93288" cy="231756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特殊情况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honest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boy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一个诚实的男孩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an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hour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一小时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useful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book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一本有用的书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university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一所综合性大学。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35225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819</Words>
  <Application>Microsoft Office PowerPoint</Application>
  <PresentationFormat>自定义</PresentationFormat>
  <Paragraphs>37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楷体</vt:lpstr>
      <vt:lpstr>宋体</vt:lpstr>
      <vt:lpstr>Arial</vt:lpstr>
      <vt:lpstr>Calibri</vt:lpstr>
      <vt:lpstr>Times New Roman</vt:lpstr>
      <vt:lpstr>黑体</vt:lpstr>
      <vt:lpstr>微软雅黑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